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2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73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547C-44E3-43B7-866C-4D283F4E9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EA4F1-97D4-4430-BF2D-23A0BE73E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4A8BC-C474-4C31-A0D8-19B3811F3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8907B-510E-4365-AF70-D5A7872C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A0367-6038-4BB2-89B7-1F8EFAC3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324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A6D4-5DA6-47EF-B457-9C91666E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9C4C8-B8E6-4C2A-9772-BC0EFCA34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970BA-3721-476F-8DAA-071E4ADA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25332-26EF-4F19-8639-3CA425C7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8BFAC-9C92-41AD-98E6-217316BA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48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6BA6A4-D0D3-41D2-8329-023ED32B3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F4061-723F-4BC0-A4C5-DE5F7A8F0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A5F71-B3FC-4C12-A443-7F8BBC086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97D51-AB65-42B3-BFF3-4D988C7E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92FF-3587-4D63-BC6D-EEA3CF2F0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179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328E-141D-46E1-A06A-259908EC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FB01A-BB05-4B61-A3C7-14A329B82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AE2A9-1932-4EBD-A210-E632DED6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0202B-761B-45A5-842A-D3D97C7F7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8D3E6-E6EB-485C-AE5C-A509F11D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653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3371-A0CD-474C-97B7-65172727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F94EF-90D0-483E-9F0E-0F0770E7F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ECDEF-5A04-49E1-B347-22319B33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BEC14-E938-4110-8D34-88C5E373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45458-EEC3-4651-9539-E5BA5695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38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74F3-3D8C-4FC4-889B-1D37C788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9E0A-CE2D-46AC-85D6-9BB08ABB2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DD399-1C98-46B9-818D-521100F65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4E8EB-C736-45AA-800A-7810EA4B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51E8D-A8A0-4946-889F-D682BF63D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AEC38-CF86-4DD7-8B36-B018A226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65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B17-D074-4F15-9B17-F1EAE33F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2F28C-E8B9-4461-843A-749CEACE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1BF3C-DB96-42EA-839E-017114FBC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6A367-A979-4B07-9EC8-10C04297C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90EF9-85EC-4778-B289-1B1E3AD9D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8271C-94C7-4464-AEAD-4EACFEB2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668A91-4663-42E6-85F3-B0491A53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35C3D1-C244-4546-BE27-C37DDC3E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214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9A7F-7455-46D8-9365-03F4889E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BFF1B-C392-421B-BC62-E44C4E5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C18A3-55ED-411F-BD2A-36B1E28C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2AA9-701C-44DF-A6F1-19389556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30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B068E-68A3-4392-9731-31D3214B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4AE77-F515-41F0-BDB3-2D72AE94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1F3E8-A20A-4723-A608-75344989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50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E068-3A02-4AD6-B823-46459F3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03E-BD37-42D1-9252-46BF5FEF6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9ABA4-AF19-45C9-8795-3FCBF973C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AF714-170C-45A1-B50F-083D0EAF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8ECC1-0005-4936-98CA-E125A62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C522F-909B-4444-9938-808AE44B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135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3C70-8D38-4456-ACE3-6DAE8B4EF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99C459-9E5D-47D0-87B7-5ACA5BDC5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BEEF9-20DB-4240-AEC1-677ADF04E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6C605-1FBB-4FCC-A376-2759F932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FBCF0-35CF-4C4A-A8F1-971459EE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7AE4C-695B-4256-81EA-7D717188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F7431-7EB3-45C5-8884-4E513163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67EED-39D4-4E81-8272-1C107CF80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3B2F-6968-4563-AB51-9059F1897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201A-226F-4138-85A1-954725AE7FA1}" type="datetimeFigureOut">
              <a:rPr lang="en-CA" smtClean="0"/>
              <a:t>2021-07-04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60576-B9DC-4ACF-A3BF-771CF372B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CF414-7AA3-4CD1-BDC3-9790831F4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91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7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3CB432-B818-4697-B713-F32AE857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D2C85-D60D-4482-8509-F27B7296E67C}"/>
              </a:ext>
            </a:extLst>
          </p:cNvPr>
          <p:cNvCxnSpPr>
            <a:cxnSpLocks/>
          </p:cNvCxnSpPr>
          <p:nvPr/>
        </p:nvCxnSpPr>
        <p:spPr>
          <a:xfrm flipV="1">
            <a:off x="1407886" y="3228425"/>
            <a:ext cx="902788" cy="102426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9B2DC3-E512-418B-843B-8ABB0A4E5F55}"/>
              </a:ext>
            </a:extLst>
          </p:cNvPr>
          <p:cNvCxnSpPr>
            <a:cxnSpLocks/>
          </p:cNvCxnSpPr>
          <p:nvPr/>
        </p:nvCxnSpPr>
        <p:spPr>
          <a:xfrm flipV="1">
            <a:off x="1745887" y="3766458"/>
            <a:ext cx="825863" cy="972456"/>
          </a:xfrm>
          <a:prstGeom prst="straightConnector1">
            <a:avLst/>
          </a:prstGeom>
          <a:ln w="666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37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4D2FBA-D6DC-447E-A171-6449CDC0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802A68-CBD1-4F26-ADB7-1AEDF6B050EC}"/>
              </a:ext>
            </a:extLst>
          </p:cNvPr>
          <p:cNvCxnSpPr>
            <a:cxnSpLocks/>
          </p:cNvCxnSpPr>
          <p:nvPr/>
        </p:nvCxnSpPr>
        <p:spPr>
          <a:xfrm flipV="1">
            <a:off x="870857" y="3663855"/>
            <a:ext cx="1512388" cy="763002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5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EF53CDC-5E8E-4494-A20B-D772D8557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2" t="5969" b="9157"/>
          <a:stretch/>
        </p:blipFill>
        <p:spPr>
          <a:xfrm>
            <a:off x="1833151" y="1"/>
            <a:ext cx="8416837" cy="5820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A2AF-1D58-498E-84FD-A1EB11F1A3BE}"/>
              </a:ext>
            </a:extLst>
          </p:cNvPr>
          <p:cNvSpPr/>
          <p:nvPr/>
        </p:nvSpPr>
        <p:spPr>
          <a:xfrm>
            <a:off x="1105989" y="2290354"/>
            <a:ext cx="217714" cy="1593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06AC0-C853-4C66-B254-0A7144FBDFC6}"/>
              </a:ext>
            </a:extLst>
          </p:cNvPr>
          <p:cNvSpPr/>
          <p:nvPr/>
        </p:nvSpPr>
        <p:spPr>
          <a:xfrm rot="5400000">
            <a:off x="5717178" y="5506347"/>
            <a:ext cx="217714" cy="1593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36484-F1A6-47EA-9637-B77AC13442EC}"/>
              </a:ext>
            </a:extLst>
          </p:cNvPr>
          <p:cNvSpPr txBox="1"/>
          <p:nvPr/>
        </p:nvSpPr>
        <p:spPr>
          <a:xfrm>
            <a:off x="4454669" y="6345582"/>
            <a:ext cx="4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 from anthesis)</a:t>
            </a:r>
            <a:endParaRPr lang="en-CA" sz="2400" dirty="0">
              <a:latin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01B69-724B-4569-AED2-5232D8A3B89B}"/>
              </a:ext>
            </a:extLst>
          </p:cNvPr>
          <p:cNvSpPr txBox="1"/>
          <p:nvPr/>
        </p:nvSpPr>
        <p:spPr>
          <a:xfrm rot="16200000">
            <a:off x="-1382066" y="2173142"/>
            <a:ext cx="4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Survival probability</a:t>
            </a:r>
            <a:endParaRPr lang="en-CA" sz="2400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E0A87-22EF-457E-9501-751616D60753}"/>
              </a:ext>
            </a:extLst>
          </p:cNvPr>
          <p:cNvSpPr txBox="1"/>
          <p:nvPr/>
        </p:nvSpPr>
        <p:spPr>
          <a:xfrm>
            <a:off x="6370322" y="959767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A4DD5D-41FC-4B13-A525-EA29AE3FC906}"/>
              </a:ext>
            </a:extLst>
          </p:cNvPr>
          <p:cNvSpPr/>
          <p:nvPr/>
        </p:nvSpPr>
        <p:spPr>
          <a:xfrm>
            <a:off x="9139737" y="1066437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98068C-F982-419E-BCAE-4E3F1D9A40C4}"/>
              </a:ext>
            </a:extLst>
          </p:cNvPr>
          <p:cNvSpPr/>
          <p:nvPr/>
        </p:nvSpPr>
        <p:spPr>
          <a:xfrm>
            <a:off x="7330532" y="1371118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9B7762-E8C6-4F4A-81D6-9BEA09C4F3F8}"/>
              </a:ext>
            </a:extLst>
          </p:cNvPr>
          <p:cNvCxnSpPr>
            <a:cxnSpLocks/>
          </p:cNvCxnSpPr>
          <p:nvPr/>
        </p:nvCxnSpPr>
        <p:spPr>
          <a:xfrm>
            <a:off x="1620739" y="6029947"/>
            <a:ext cx="862925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55C3F4-5F53-4BA8-863C-7360E6AF655D}"/>
              </a:ext>
            </a:extLst>
          </p:cNvPr>
          <p:cNvCxnSpPr>
            <a:cxnSpLocks noChangeAspect="1"/>
          </p:cNvCxnSpPr>
          <p:nvPr/>
        </p:nvCxnSpPr>
        <p:spPr>
          <a:xfrm>
            <a:off x="1620739" y="252957"/>
            <a:ext cx="0" cy="577699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AF092C-EA86-4AAF-82CD-5149BCD71AA1}"/>
              </a:ext>
            </a:extLst>
          </p:cNvPr>
          <p:cNvSpPr txBox="1"/>
          <p:nvPr/>
        </p:nvSpPr>
        <p:spPr>
          <a:xfrm>
            <a:off x="1032563" y="1482987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A6F54-6D83-4C60-9261-080B28835609}"/>
              </a:ext>
            </a:extLst>
          </p:cNvPr>
          <p:cNvSpPr txBox="1"/>
          <p:nvPr/>
        </p:nvSpPr>
        <p:spPr>
          <a:xfrm>
            <a:off x="1032563" y="125346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EC229-E6D6-4F77-93E9-B3A232B47380}"/>
              </a:ext>
            </a:extLst>
          </p:cNvPr>
          <p:cNvSpPr txBox="1"/>
          <p:nvPr/>
        </p:nvSpPr>
        <p:spPr>
          <a:xfrm>
            <a:off x="1032563" y="2830308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3D18C-F5A4-4AD1-A6A9-A546F020144D}"/>
              </a:ext>
            </a:extLst>
          </p:cNvPr>
          <p:cNvSpPr txBox="1"/>
          <p:nvPr/>
        </p:nvSpPr>
        <p:spPr>
          <a:xfrm>
            <a:off x="1032563" y="4177629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B4665-BF9D-4A1E-89AE-B7C6E29916D3}"/>
              </a:ext>
            </a:extLst>
          </p:cNvPr>
          <p:cNvSpPr txBox="1"/>
          <p:nvPr/>
        </p:nvSpPr>
        <p:spPr>
          <a:xfrm>
            <a:off x="1032563" y="5524950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62D4D3-6D23-4149-824D-359936D1C9E7}"/>
              </a:ext>
            </a:extLst>
          </p:cNvPr>
          <p:cNvSpPr txBox="1"/>
          <p:nvPr/>
        </p:nvSpPr>
        <p:spPr>
          <a:xfrm>
            <a:off x="1917776" y="6009658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760E46-FBAF-46CF-96F1-1FE46F9A0119}"/>
              </a:ext>
            </a:extLst>
          </p:cNvPr>
          <p:cNvSpPr txBox="1"/>
          <p:nvPr/>
        </p:nvSpPr>
        <p:spPr>
          <a:xfrm>
            <a:off x="4243251" y="6009658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D5746E-F578-4919-A81D-A29ECD2CD3E2}"/>
              </a:ext>
            </a:extLst>
          </p:cNvPr>
          <p:cNvSpPr txBox="1"/>
          <p:nvPr/>
        </p:nvSpPr>
        <p:spPr>
          <a:xfrm>
            <a:off x="6568726" y="6008674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4093AA-6CAD-42FF-9254-91E039CB114D}"/>
              </a:ext>
            </a:extLst>
          </p:cNvPr>
          <p:cNvSpPr txBox="1"/>
          <p:nvPr/>
        </p:nvSpPr>
        <p:spPr>
          <a:xfrm>
            <a:off x="8931161" y="6008674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59554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1E374AF-C00C-4CEE-ADC9-12B120A94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r="27249" b="11111"/>
          <a:stretch/>
        </p:blipFill>
        <p:spPr>
          <a:xfrm>
            <a:off x="2532186" y="162084"/>
            <a:ext cx="7461386" cy="58078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43F475-189E-46F9-808C-6527B99F1FDC}"/>
              </a:ext>
            </a:extLst>
          </p:cNvPr>
          <p:cNvCxnSpPr>
            <a:cxnSpLocks/>
          </p:cNvCxnSpPr>
          <p:nvPr/>
        </p:nvCxnSpPr>
        <p:spPr>
          <a:xfrm flipV="1">
            <a:off x="2549206" y="5969908"/>
            <a:ext cx="7444366" cy="3139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CD0A98-9F40-4ED7-872C-009FACD7CDB5}"/>
              </a:ext>
            </a:extLst>
          </p:cNvPr>
          <p:cNvCxnSpPr>
            <a:cxnSpLocks noChangeAspect="1"/>
          </p:cNvCxnSpPr>
          <p:nvPr/>
        </p:nvCxnSpPr>
        <p:spPr>
          <a:xfrm>
            <a:off x="2549206" y="270804"/>
            <a:ext cx="0" cy="573050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45382-F07A-44D4-B5BE-12A43B45AA4F}"/>
              </a:ext>
            </a:extLst>
          </p:cNvPr>
          <p:cNvSpPr txBox="1"/>
          <p:nvPr/>
        </p:nvSpPr>
        <p:spPr>
          <a:xfrm>
            <a:off x="2125390" y="1243262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C459D-6199-4FA0-B833-C36379DA2CB7}"/>
              </a:ext>
            </a:extLst>
          </p:cNvPr>
          <p:cNvSpPr txBox="1"/>
          <p:nvPr/>
        </p:nvSpPr>
        <p:spPr>
          <a:xfrm>
            <a:off x="2125390" y="295138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E995E-E777-40CB-A1D9-92159F0C2623}"/>
              </a:ext>
            </a:extLst>
          </p:cNvPr>
          <p:cNvSpPr txBox="1"/>
          <p:nvPr/>
        </p:nvSpPr>
        <p:spPr>
          <a:xfrm>
            <a:off x="2142411" y="4659516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56E7A7-0D9F-4864-8FEB-0270E643B7DB}"/>
              </a:ext>
            </a:extLst>
          </p:cNvPr>
          <p:cNvSpPr txBox="1"/>
          <p:nvPr/>
        </p:nvSpPr>
        <p:spPr>
          <a:xfrm>
            <a:off x="4065768" y="6065971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(male)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096A87-6A52-4DDD-A88B-DFD4C6A8D994}"/>
              </a:ext>
            </a:extLst>
          </p:cNvPr>
          <p:cNvSpPr txBox="1"/>
          <p:nvPr/>
        </p:nvSpPr>
        <p:spPr>
          <a:xfrm>
            <a:off x="7694722" y="6065971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 (female)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CAA5B-7C62-43CE-AD23-6813F5B0C6D7}"/>
              </a:ext>
            </a:extLst>
          </p:cNvPr>
          <p:cNvSpPr txBox="1"/>
          <p:nvPr/>
        </p:nvSpPr>
        <p:spPr>
          <a:xfrm rot="16200000">
            <a:off x="229073" y="2159578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8AE2C-27FF-47FF-9B6A-29341DF732D5}"/>
              </a:ext>
            </a:extLst>
          </p:cNvPr>
          <p:cNvSpPr txBox="1"/>
          <p:nvPr/>
        </p:nvSpPr>
        <p:spPr>
          <a:xfrm>
            <a:off x="5381456" y="6417846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C3E2AC-693E-40C1-B324-BCDF0A920478}"/>
              </a:ext>
            </a:extLst>
          </p:cNvPr>
          <p:cNvGrpSpPr/>
          <p:nvPr/>
        </p:nvGrpSpPr>
        <p:grpSpPr>
          <a:xfrm>
            <a:off x="2938982" y="348730"/>
            <a:ext cx="4302034" cy="707886"/>
            <a:chOff x="7819275" y="5099765"/>
            <a:chExt cx="430203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FC8DBB-E42B-452B-8F44-F9167CE26A69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A32D7E-EA9F-4C68-9D01-BF6464FCDA6E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12F3A9-9ED4-49EF-BE67-D80DA40BCBEB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95201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ED17973-9B53-4254-B591-14A090C25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2" r="17183" b="4888"/>
          <a:stretch/>
        </p:blipFill>
        <p:spPr>
          <a:xfrm>
            <a:off x="6096000" y="2216075"/>
            <a:ext cx="5668298" cy="2921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C21A8-B6E6-4051-A340-0CE59DD37BBE}"/>
              </a:ext>
            </a:extLst>
          </p:cNvPr>
          <p:cNvSpPr txBox="1"/>
          <p:nvPr/>
        </p:nvSpPr>
        <p:spPr>
          <a:xfrm>
            <a:off x="6457072" y="1614267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49138-F6EE-46D6-B419-BB67DEC24FCD}"/>
              </a:ext>
            </a:extLst>
          </p:cNvPr>
          <p:cNvSpPr/>
          <p:nvPr/>
        </p:nvSpPr>
        <p:spPr>
          <a:xfrm>
            <a:off x="9220029" y="1737222"/>
            <a:ext cx="461666" cy="174172"/>
          </a:xfrm>
          <a:prstGeom prst="rect">
            <a:avLst/>
          </a:prstGeom>
          <a:solidFill>
            <a:srgbClr val="09C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35E5F-1A9D-4BD4-8A30-32DC3568802B}"/>
              </a:ext>
            </a:extLst>
          </p:cNvPr>
          <p:cNvSpPr/>
          <p:nvPr/>
        </p:nvSpPr>
        <p:spPr>
          <a:xfrm>
            <a:off x="7410824" y="2041903"/>
            <a:ext cx="461666" cy="174172"/>
          </a:xfrm>
          <a:prstGeom prst="rect">
            <a:avLst/>
          </a:prstGeom>
          <a:solidFill>
            <a:srgbClr val="F87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5FDC5-DF41-40AD-B121-8BE98666A20A}"/>
              </a:ext>
            </a:extLst>
          </p:cNvPr>
          <p:cNvSpPr txBox="1"/>
          <p:nvPr/>
        </p:nvSpPr>
        <p:spPr>
          <a:xfrm>
            <a:off x="2745194" y="5472746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Elapsed days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0923199-2951-4D45-A1D8-86338C06F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r="18621" b="47077"/>
          <a:stretch/>
        </p:blipFill>
        <p:spPr>
          <a:xfrm>
            <a:off x="1231632" y="1614267"/>
            <a:ext cx="5225439" cy="36294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E9F6AF-D07A-45ED-AE4C-71E82730F109}"/>
              </a:ext>
            </a:extLst>
          </p:cNvPr>
          <p:cNvCxnSpPr>
            <a:cxnSpLocks/>
            <a:endCxn id="41" idx="0"/>
          </p:cNvCxnSpPr>
          <p:nvPr/>
        </p:nvCxnSpPr>
        <p:spPr>
          <a:xfrm flipV="1">
            <a:off x="1280264" y="5225079"/>
            <a:ext cx="5162526" cy="1865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99E8C6-A200-4CA0-9A93-769BE5D37F97}"/>
              </a:ext>
            </a:extLst>
          </p:cNvPr>
          <p:cNvCxnSpPr>
            <a:cxnSpLocks/>
            <a:endCxn id="37" idx="0"/>
          </p:cNvCxnSpPr>
          <p:nvPr/>
        </p:nvCxnSpPr>
        <p:spPr>
          <a:xfrm flipV="1">
            <a:off x="6618912" y="5225079"/>
            <a:ext cx="5047965" cy="1865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548FC2-DA5B-4A8F-B63B-B0845AC5CC86}"/>
              </a:ext>
            </a:extLst>
          </p:cNvPr>
          <p:cNvSpPr txBox="1"/>
          <p:nvPr/>
        </p:nvSpPr>
        <p:spPr>
          <a:xfrm>
            <a:off x="8366007" y="5472746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Elapsed days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E790E1-CCAA-47E5-A56B-09C7029D2EC5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1737222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7C231B-2ED2-4F35-9C2A-FC18E18EF966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2322153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46427F-CEB8-4E87-9A5D-BC965C02CA0B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2916513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2E18B6-FD07-4CCB-B16A-0946917DDF95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3518493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F9A15F-65C6-4133-826A-EF858FB6AB29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4120473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E75EAD-BC5A-41A3-A79C-4B70CB244A85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4707213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B361B0-EFF6-4280-B311-F51946B319BE}"/>
              </a:ext>
            </a:extLst>
          </p:cNvPr>
          <p:cNvSpPr txBox="1"/>
          <p:nvPr/>
        </p:nvSpPr>
        <p:spPr>
          <a:xfrm>
            <a:off x="839871" y="4658801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C48BDF-A523-484D-9655-878813AB4845}"/>
              </a:ext>
            </a:extLst>
          </p:cNvPr>
          <p:cNvSpPr txBox="1"/>
          <p:nvPr/>
        </p:nvSpPr>
        <p:spPr>
          <a:xfrm>
            <a:off x="839871" y="4064441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728FC-8771-4B36-B303-28DA725967AA}"/>
              </a:ext>
            </a:extLst>
          </p:cNvPr>
          <p:cNvSpPr txBox="1"/>
          <p:nvPr/>
        </p:nvSpPr>
        <p:spPr>
          <a:xfrm>
            <a:off x="839871" y="3469350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C83996-1BB7-4A04-8EB9-FBB56D89CBDA}"/>
              </a:ext>
            </a:extLst>
          </p:cNvPr>
          <p:cNvSpPr txBox="1"/>
          <p:nvPr/>
        </p:nvSpPr>
        <p:spPr>
          <a:xfrm>
            <a:off x="839870" y="2867005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F5F0D1-4FC8-4385-B6E7-D4EE3819A52A}"/>
              </a:ext>
            </a:extLst>
          </p:cNvPr>
          <p:cNvSpPr txBox="1"/>
          <p:nvPr/>
        </p:nvSpPr>
        <p:spPr>
          <a:xfrm>
            <a:off x="839869" y="2289356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2AF7BD-BB76-4B08-9383-5928B0C77643}"/>
              </a:ext>
            </a:extLst>
          </p:cNvPr>
          <p:cNvSpPr txBox="1"/>
          <p:nvPr/>
        </p:nvSpPr>
        <p:spPr>
          <a:xfrm>
            <a:off x="839868" y="1679386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C1548F-F98A-40ED-A58D-B6AAF8862D0D}"/>
              </a:ext>
            </a:extLst>
          </p:cNvPr>
          <p:cNvSpPr txBox="1"/>
          <p:nvPr/>
        </p:nvSpPr>
        <p:spPr>
          <a:xfrm rot="16200000">
            <a:off x="-906899" y="3110302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Net number of flowers open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F35070-97E2-4E48-A21D-ED286627105B}"/>
              </a:ext>
            </a:extLst>
          </p:cNvPr>
          <p:cNvSpPr txBox="1"/>
          <p:nvPr/>
        </p:nvSpPr>
        <p:spPr>
          <a:xfrm>
            <a:off x="6505699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EDFB06-FE6B-4763-A5A3-FBE8B344E152}"/>
              </a:ext>
            </a:extLst>
          </p:cNvPr>
          <p:cNvSpPr txBox="1"/>
          <p:nvPr/>
        </p:nvSpPr>
        <p:spPr>
          <a:xfrm>
            <a:off x="8129971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479479-ECD3-4591-8CE3-A37D48A72DEB}"/>
              </a:ext>
            </a:extLst>
          </p:cNvPr>
          <p:cNvSpPr txBox="1"/>
          <p:nvPr/>
        </p:nvSpPr>
        <p:spPr>
          <a:xfrm>
            <a:off x="9750674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4EFB51-BC26-4FE2-9AB4-A1530A9C4D56}"/>
              </a:ext>
            </a:extLst>
          </p:cNvPr>
          <p:cNvSpPr txBox="1"/>
          <p:nvPr/>
        </p:nvSpPr>
        <p:spPr>
          <a:xfrm>
            <a:off x="11294185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CEEBC5-CAFC-441D-936D-73F70BF13FA9}"/>
              </a:ext>
            </a:extLst>
          </p:cNvPr>
          <p:cNvSpPr txBox="1"/>
          <p:nvPr/>
        </p:nvSpPr>
        <p:spPr>
          <a:xfrm>
            <a:off x="1281612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7BF6E9-07F9-4636-8188-8E5F035CFD60}"/>
              </a:ext>
            </a:extLst>
          </p:cNvPr>
          <p:cNvSpPr txBox="1"/>
          <p:nvPr/>
        </p:nvSpPr>
        <p:spPr>
          <a:xfrm>
            <a:off x="2905884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FCC4BC-6D9E-4F2D-BF8C-EAA9D47FDC50}"/>
              </a:ext>
            </a:extLst>
          </p:cNvPr>
          <p:cNvSpPr txBox="1"/>
          <p:nvPr/>
        </p:nvSpPr>
        <p:spPr>
          <a:xfrm>
            <a:off x="4526587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197EA4-07F7-45F4-B964-4B765D3A9F3A}"/>
              </a:ext>
            </a:extLst>
          </p:cNvPr>
          <p:cNvSpPr txBox="1"/>
          <p:nvPr/>
        </p:nvSpPr>
        <p:spPr>
          <a:xfrm>
            <a:off x="6070098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293567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7CAF07-22FF-43A9-90B6-857C57259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5473"/>
          <a:stretch/>
        </p:blipFill>
        <p:spPr>
          <a:xfrm>
            <a:off x="3646694" y="3420000"/>
            <a:ext cx="3646689" cy="34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02CD3-1A1B-467D-B89D-64FF66243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10" r="22603"/>
          <a:stretch/>
        </p:blipFill>
        <p:spPr>
          <a:xfrm>
            <a:off x="-43100" y="3420000"/>
            <a:ext cx="3689794" cy="34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FD47DB-01BB-483E-A602-CAC546EB6B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76" r="19976"/>
          <a:stretch/>
        </p:blipFill>
        <p:spPr>
          <a:xfrm>
            <a:off x="1" y="0"/>
            <a:ext cx="3646693" cy="34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19E91-9691-4236-8DDD-8BA56891AB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76" r="19976"/>
          <a:stretch/>
        </p:blipFill>
        <p:spPr>
          <a:xfrm>
            <a:off x="3646694" y="0"/>
            <a:ext cx="3646690" cy="34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BB3DF-1AAE-4C07-A09E-4B574E63273F}"/>
              </a:ext>
            </a:extLst>
          </p:cNvPr>
          <p:cNvSpPr txBox="1"/>
          <p:nvPr/>
        </p:nvSpPr>
        <p:spPr>
          <a:xfrm>
            <a:off x="250723" y="16223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58785-DCC6-4217-86B4-2A33F9C4B2B9}"/>
              </a:ext>
            </a:extLst>
          </p:cNvPr>
          <p:cNvSpPr txBox="1"/>
          <p:nvPr/>
        </p:nvSpPr>
        <p:spPr>
          <a:xfrm>
            <a:off x="3897416" y="16223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34528-6849-4BCF-9D22-5C6E0970F5F5}"/>
              </a:ext>
            </a:extLst>
          </p:cNvPr>
          <p:cNvSpPr txBox="1"/>
          <p:nvPr/>
        </p:nvSpPr>
        <p:spPr>
          <a:xfrm>
            <a:off x="250723" y="3582232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0A9F0-A698-4689-918D-7852AAA339FC}"/>
              </a:ext>
            </a:extLst>
          </p:cNvPr>
          <p:cNvSpPr txBox="1"/>
          <p:nvPr/>
        </p:nvSpPr>
        <p:spPr>
          <a:xfrm>
            <a:off x="3897416" y="358223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2761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94</Words>
  <Application>Microsoft Office PowerPoint</Application>
  <PresentationFormat>Widescreen</PresentationFormat>
  <Paragraphs>63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Open Sans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boehmm@student.ubc.ca</dc:creator>
  <cp:lastModifiedBy>boehmm@student.ubc.ca</cp:lastModifiedBy>
  <cp:revision>9</cp:revision>
  <dcterms:created xsi:type="dcterms:W3CDTF">2021-06-20T18:18:44Z</dcterms:created>
  <dcterms:modified xsi:type="dcterms:W3CDTF">2021-07-04T22:17:27Z</dcterms:modified>
</cp:coreProperties>
</file>